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  <p:sldId id="268" r:id="rId13"/>
    <p:sldId id="269" r:id="rId14"/>
    <p:sldId id="270" r:id="rId15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6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889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заболевания\грипп\2020-2021 грипп\осень 2021\материалы по гриппу\38dc1c95215d87fe96033f78e17a9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074" y="-20275"/>
            <a:ext cx="9420726" cy="687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-1094874"/>
            <a:ext cx="6557125" cy="7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</Words>
  <Application>Microsoft Office PowerPoint</Application>
  <PresentationFormat>Произвольный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Как говорить с детьми о коронавирусе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1</cp:lastModifiedBy>
  <cp:revision>7</cp:revision>
  <cp:lastPrinted>2020-08-27T06:47:42Z</cp:lastPrinted>
  <dcterms:created xsi:type="dcterms:W3CDTF">2020-08-26T12:20:38Z</dcterms:created>
  <dcterms:modified xsi:type="dcterms:W3CDTF">2021-09-17T03:15:58Z</dcterms:modified>
</cp:coreProperties>
</file>